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7" r:id="rId5"/>
    <p:sldId id="268" r:id="rId6"/>
    <p:sldId id="263" r:id="rId7"/>
    <p:sldId id="266" r:id="rId8"/>
    <p:sldId id="269" r:id="rId9"/>
    <p:sldId id="265" r:id="rId10"/>
    <p:sldId id="262" r:id="rId11"/>
  </p:sldIdLst>
  <p:sldSz cx="12192000" cy="6858000"/>
  <p:notesSz cx="6858000" cy="9144000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552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CE7186-5AB6-4EA6-A350-F2A4BD5E65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90D4B88-A157-4FB1-A425-AB2A9D669D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EB90037-1BC0-4FEA-AFD3-680BC56A8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0590123-2DCC-4E2B-88AE-7EC3F6CE6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C1D5B9C-EC88-4E2D-A6ED-516255E70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4E8F26A-C6A8-4805-BBA1-23A629F4AF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9658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D22556-7316-4B18-ABD5-769790E40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E3D293A-D8AA-4041-9FAF-3358F5FE6F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78D14FA-49F9-40FC-B17D-7DFE89C11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BEADB11-729D-4FD2-99DB-1D239330B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09AD55D-1BF2-48B4-8ACD-F673367B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2445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18B7A932-1047-45E9-A860-2ADB5B3664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B6EDA1E-44E4-4641-82CE-96C6F2D31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7D7081C-0194-4897-B7FC-9DCC52268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B0A5D7B-B4B8-4B90-A0A2-12631FE6F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75BBD32-D082-458E-A9ED-5B9C6EB50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7272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DFEE06-6E48-4C4D-A71F-C2B778051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860A0F2-68C5-4212-AD2C-1943252E8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F6ACD53-904A-485E-B1BB-412E2FCB9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FE8050B-D8EE-4DD0-95E5-CA1F9981E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2F79FD9-B2D9-4085-ABC6-22F49DD20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0044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A3E00A-4BCE-4006-A66E-7632B5116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7AF77FD-0433-4310-9E66-7B7B6051A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C637A47-9CF6-4702-B32D-65D5FE680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2A29316-8D2A-4FD3-A1C0-2A5236FCC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B866BFA-D573-49A5-9875-47872580A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068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48C3012-55E7-493D-BB4C-4A8DA26F6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0C4B89E-9F5F-4F7B-9328-F71A849CC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6388D9F-E539-461C-9387-2FAF369F3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C8A510E-11D7-417C-9A3C-6C6918B48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FC9F1D9-C80E-43D1-AAC8-94945B73A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5F49B2E-4F59-4104-AEB6-F23423646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7854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4A72B24-01B7-4A81-A3E6-553EB5656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300D63C-4046-4033-819E-30705E05E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F91FBAD-4CD7-48B6-9141-5B8E674516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011C4DF-28C1-4821-918D-A9014D9BE7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3BFC491A-AA42-4B02-80A2-82AB709520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7FAC7A2-0C86-45A2-8A6C-063E825BA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03CADE8-9DE8-4490-870B-06938E7DA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88A4DEBA-A96E-47F1-B0BD-CA2769A0D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420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0AE547-5A90-49BC-A059-B58258F37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BB9779E-3E45-47FD-994A-0A60EF8E2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7D9B2A91-A5CC-4D09-AF68-91DACC862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06CF5D5-C47E-40AA-A3C3-36839DF7A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6627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D562618E-3B2A-4ACF-A542-0204F1B9B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CAE53B61-0F95-47BF-BFA7-A5E6D669D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3982D59-9D37-4857-9D63-99C35424D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4632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8EC1C4-5CBC-4A67-9431-D0E3CCE15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027A0A1-3E88-476D-8C0E-0164AFB43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E8BA306-2B75-4123-8E18-0A12E0215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160CF63-6F4F-448E-B75C-60BB8AB59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BBB68A2-FE8D-4CC4-95F6-C320B5FDD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E44BBB0-65CE-4EA6-9E75-4C22E2E37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0991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1E2ABA3-C638-453A-9A80-17D310DA4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B4ABE1B-5140-4CD5-8FF7-3478B62A69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C463184-496B-4E05-9E37-3B071838E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0BD0817-3E88-4B72-A98D-BC2BBFF11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E68A376-7642-4899-963D-106015329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AC9FC7D-6C98-4452-83A1-787FECE59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4904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A82D898-E915-4466-9684-443741A7F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40BD9E0-98A7-41D0-8A08-4E3D1E54D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26E3937-2BA7-4C55-AF7F-05269A69C9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C2EF5-CEE7-4AC2-94EC-2A1C0F915E80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31B9EEE-6150-49BC-8F43-1A684BF895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240203D-588E-41A1-806B-A54C6F3881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31A73-AC8B-4A15-BB36-EE995DB8D56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50B182B-4CC1-415F-BD65-70B724D3EBA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979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27BE39B-FA86-4A4B-ABFB-7C6716A617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3563" y="1454872"/>
            <a:ext cx="5828146" cy="23876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>
                <a:solidFill>
                  <a:srgbClr val="E2102B"/>
                </a:solidFill>
                <a:latin typeface="Bahnschrift" panose="020B0502040204020203" pitchFamily="34" charset="0"/>
              </a:rPr>
              <a:t>Оборудование школьных туалетов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F1408C5-15EB-45D0-86F9-5FF4D41955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3563" y="3934547"/>
            <a:ext cx="5394036" cy="1655762"/>
          </a:xfrm>
        </p:spPr>
        <p:txBody>
          <a:bodyPr/>
          <a:lstStyle/>
          <a:p>
            <a:pPr algn="l"/>
            <a:r>
              <a:rPr lang="ru-RU" dirty="0" smtClean="0"/>
              <a:t>Проект  11  класса в </a:t>
            </a:r>
            <a:r>
              <a:rPr lang="ru-RU" dirty="0"/>
              <a:t>рамках конкурса краевых и детских инициатив «Я </a:t>
            </a:r>
            <a:r>
              <a:rPr lang="ru-RU" dirty="0" smtClean="0"/>
              <a:t>считаю»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97411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4EDCA12C-38E0-8AEC-9A7F-C76A52B39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18130"/>
            <a:ext cx="9144000" cy="1021740"/>
          </a:xfrm>
        </p:spPr>
        <p:txBody>
          <a:bodyPr/>
          <a:lstStyle/>
          <a:p>
            <a:r>
              <a:rPr lang="ru-RU" b="1">
                <a:solidFill>
                  <a:srgbClr val="E2102B"/>
                </a:solidFill>
                <a:latin typeface="Bahnschrift" panose="020B0502040204020203" pitchFamily="34" charset="0"/>
              </a:rPr>
              <a:t>Спасибо за внимание!</a:t>
            </a:r>
            <a:endParaRPr lang="ru-RU" b="1"/>
          </a:p>
        </p:txBody>
      </p:sp>
    </p:spTree>
    <p:extLst>
      <p:ext uri="{BB962C8B-B14F-4D97-AF65-F5344CB8AC3E}">
        <p14:creationId xmlns:p14="http://schemas.microsoft.com/office/powerpoint/2010/main" xmlns="" val="279389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02FF977-AB86-47A9-A7CF-963A22373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E2102B"/>
                </a:solidFill>
                <a:latin typeface="Bahnschrift" panose="020B0502040204020203" pitchFamily="34" charset="0"/>
              </a:rPr>
              <a:t>Актуальность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440B0F4-0C34-FA17-A7A8-80AEC82A5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0345"/>
            <a:ext cx="5751909" cy="3701561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Состояние школьных туалетов является острой проблемой в учебных заведениях. Отсутствие дверей, перегородок и защелок, а также неопрятные условия и недостаток санитарно-гигиенических принадлежностей доставляет психологические и физиологические неудобства </a:t>
            </a:r>
            <a:r>
              <a:rPr lang="ru-RU" dirty="0" smtClean="0"/>
              <a:t>учащимся</a:t>
            </a:r>
            <a:r>
              <a:rPr lang="ru-RU" dirty="0"/>
              <a:t>.  </a:t>
            </a:r>
          </a:p>
          <a:p>
            <a:r>
              <a:rPr lang="ru-RU" dirty="0" smtClean="0"/>
              <a:t>Школьное </a:t>
            </a:r>
            <a:r>
              <a:rPr lang="ru-RU" dirty="0"/>
              <a:t>общество – большое общество, поэтому не исключены шансы заболевания болезнями «грязных рук», вызванные различными кишечными </a:t>
            </a:r>
            <a:r>
              <a:rPr lang="ru-RU" dirty="0" smtClean="0"/>
              <a:t>инфекциями.</a:t>
            </a:r>
            <a:endParaRPr lang="ru-RU" dirty="0"/>
          </a:p>
        </p:txBody>
      </p:sp>
      <p:pic>
        <p:nvPicPr>
          <p:cNvPr id="1028" name="Picture 4" descr="Учёные подсчитали, сколько раз в день надо мыть руки для защиты от  коронавируса — Ferra.ru">
            <a:extLst>
              <a:ext uri="{FF2B5EF4-FFF2-40B4-BE49-F238E27FC236}">
                <a16:creationId xmlns="" xmlns:a16="http://schemas.microsoft.com/office/drawing/2014/main" id="{2FFA1DBE-0280-6FD1-208C-156EAF009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9208" y="1995853"/>
            <a:ext cx="5154344" cy="359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5151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4FF3A9-E460-B97A-C294-B8F606E7D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E2102B"/>
                </a:solidFill>
                <a:latin typeface="Bahnschrift" panose="020B0502040204020203" pitchFamily="34" charset="0"/>
              </a:rPr>
              <a:t>Цель и задачи</a:t>
            </a:r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7C193B5-3EEE-7AC8-57EE-51D946657D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u="sng" dirty="0"/>
              <a:t>Цель :</a:t>
            </a:r>
          </a:p>
          <a:p>
            <a:r>
              <a:rPr lang="ru-RU" dirty="0"/>
              <a:t>С</a:t>
            </a:r>
            <a:r>
              <a:rPr lang="ru-RU" dirty="0" smtClean="0"/>
              <a:t>оздание </a:t>
            </a:r>
            <a:r>
              <a:rPr lang="ru-RU" dirty="0"/>
              <a:t>комфортных индивидуальных условий в </a:t>
            </a:r>
            <a:r>
              <a:rPr lang="ru-RU" dirty="0" smtClean="0"/>
              <a:t>туалетах  школы.</a:t>
            </a:r>
            <a:endParaRPr lang="ru-RU" dirty="0"/>
          </a:p>
          <a:p>
            <a:r>
              <a:rPr lang="ru-RU" dirty="0" smtClean="0"/>
              <a:t>Поднять </a:t>
            </a:r>
            <a:r>
              <a:rPr lang="ru-RU" dirty="0"/>
              <a:t>гигиену в школе на </a:t>
            </a:r>
            <a:r>
              <a:rPr lang="ru-RU" dirty="0" smtClean="0"/>
              <a:t>более высокий уровень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6F18C15C-4E70-3A31-4750-743E16D9DC9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u="sng" dirty="0"/>
              <a:t>Задачи :</a:t>
            </a:r>
          </a:p>
          <a:p>
            <a:r>
              <a:rPr lang="ru-RU" dirty="0" smtClean="0"/>
              <a:t>Познакомиться </a:t>
            </a:r>
            <a:r>
              <a:rPr lang="ru-RU" dirty="0"/>
              <a:t>с требованиями СанПиН к туалетным комнатам</a:t>
            </a:r>
            <a:r>
              <a:rPr lang="ru-RU" b="1" dirty="0"/>
              <a:t> </a:t>
            </a:r>
          </a:p>
          <a:p>
            <a:r>
              <a:rPr lang="ru-RU" dirty="0" smtClean="0"/>
              <a:t>Подобрать </a:t>
            </a:r>
            <a:r>
              <a:rPr lang="ru-RU" dirty="0"/>
              <a:t>интерьер для </a:t>
            </a:r>
            <a:r>
              <a:rPr lang="ru-RU" dirty="0" smtClean="0"/>
              <a:t>школьных  туалетных  комнат.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6493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826D5F5-D422-E717-FA47-67836BE82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899" y="533400"/>
            <a:ext cx="6219701" cy="1325563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Внешний вид до проекта 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F2364BBA-8062-3DC1-53FC-B495648E1F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37323"/>
            <a:ext cx="2577703" cy="3436938"/>
          </a:xfrm>
        </p:spPr>
      </p:pic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E7259E09-F770-4BBA-A25F-F369740AC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2132375"/>
            <a:ext cx="4064000" cy="4153297"/>
          </a:xfrm>
          <a:prstGeom prst="rect">
            <a:avLst/>
          </a:prstGeom>
        </p:spPr>
      </p:pic>
      <p:pic>
        <p:nvPicPr>
          <p:cNvPr id="6" name="Google Shape;1034;p1"/>
          <p:cNvPicPr preferRelativeResize="0"/>
          <p:nvPr/>
        </p:nvPicPr>
        <p:blipFill rotWithShape="1">
          <a:blip r:embed="rId4">
            <a:alphaModFix/>
          </a:blip>
          <a:srcRect l="39696" r="6876"/>
          <a:stretch/>
        </p:blipFill>
        <p:spPr>
          <a:xfrm>
            <a:off x="3544689" y="2164042"/>
            <a:ext cx="3687762" cy="2873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24967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arnaul.dialstroi.ru/wp-content/uploads/2020/06/10_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979"/>
          <a:stretch/>
        </p:blipFill>
        <p:spPr bwMode="auto">
          <a:xfrm>
            <a:off x="152400" y="1447800"/>
            <a:ext cx="725603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755638" y="1981200"/>
            <a:ext cx="3714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dirty="0">
                <a:latin typeface="calibri" panose="020F0502020204030204" pitchFamily="34" charset="0"/>
              </a:rPr>
              <a:t>Сантехнические перегородки серия </a:t>
            </a:r>
            <a:r>
              <a:rPr lang="ru-RU" b="1" dirty="0" smtClean="0">
                <a:latin typeface="calibri" panose="020F0502020204030204" pitchFamily="34" charset="0"/>
              </a:rPr>
              <a:t>«Бизнес»</a:t>
            </a:r>
            <a:endParaRPr lang="ru-RU" b="1" i="0" dirty="0">
              <a:effectLst/>
              <a:latin typeface="Roboto Condensed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2499" t="26656" r="13750" b="22209"/>
          <a:stretch/>
        </p:blipFill>
        <p:spPr>
          <a:xfrm>
            <a:off x="7529171" y="2743200"/>
            <a:ext cx="4343400" cy="35052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9CF1F78E-D9B1-5217-B641-7D3641ED45C3}"/>
              </a:ext>
            </a:extLst>
          </p:cNvPr>
          <p:cNvSpPr txBox="1">
            <a:spLocks/>
          </p:cNvSpPr>
          <p:nvPr/>
        </p:nvSpPr>
        <p:spPr>
          <a:xfrm>
            <a:off x="31668" y="304800"/>
            <a:ext cx="723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Необходимое  оборудование: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1359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F1F78E-D9B1-5217-B641-7D3641ED45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365125"/>
            <a:ext cx="723900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Необходимое  оборудование: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57500" t="25569" r="23750" b="21072"/>
          <a:stretch/>
        </p:blipFill>
        <p:spPr>
          <a:xfrm>
            <a:off x="4038600" y="1763666"/>
            <a:ext cx="2802958" cy="44847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40000" t="25476" r="41250" b="21165"/>
          <a:stretch/>
        </p:blipFill>
        <p:spPr>
          <a:xfrm>
            <a:off x="603064" y="1600199"/>
            <a:ext cx="2905124" cy="46481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48750" t="21097" r="28750" b="9980"/>
          <a:stretch/>
        </p:blipFill>
        <p:spPr>
          <a:xfrm>
            <a:off x="7543800" y="1542286"/>
            <a:ext cx="27432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8064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51875" t="17762" r="28125" b="26655"/>
          <a:stretch/>
        </p:blipFill>
        <p:spPr>
          <a:xfrm>
            <a:off x="609600" y="2057400"/>
            <a:ext cx="2682239" cy="4190999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9CF1F78E-D9B1-5217-B641-7D3641ED45C3}"/>
              </a:ext>
            </a:extLst>
          </p:cNvPr>
          <p:cNvSpPr txBox="1">
            <a:spLocks/>
          </p:cNvSpPr>
          <p:nvPr/>
        </p:nvSpPr>
        <p:spPr>
          <a:xfrm>
            <a:off x="381000" y="533400"/>
            <a:ext cx="723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Необходимое  оборудование: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30625" t="39995" r="50000" b="21097"/>
          <a:stretch/>
        </p:blipFill>
        <p:spPr>
          <a:xfrm>
            <a:off x="3777785" y="1858963"/>
            <a:ext cx="3232616" cy="42370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78124" t="37772" r="1251" b="12203"/>
          <a:stretch/>
        </p:blipFill>
        <p:spPr>
          <a:xfrm>
            <a:off x="7620000" y="2026721"/>
            <a:ext cx="3095896" cy="42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9452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t20.stpulscen.ru/images/product/315/075/765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92899"/>
            <a:ext cx="5029200" cy="523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mykaleidoscope.ru/uploads/posts/2020-02/thumbs/1582305762_10-p-dizain-tualetov-v-uchebnikh-zavedeniyakh-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46192"/>
            <a:ext cx="4838700" cy="520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2826D5F5-D422-E717-FA47-67836BE82D13}"/>
              </a:ext>
            </a:extLst>
          </p:cNvPr>
          <p:cNvSpPr txBox="1">
            <a:spLocks/>
          </p:cNvSpPr>
          <p:nvPr/>
        </p:nvSpPr>
        <p:spPr>
          <a:xfrm>
            <a:off x="485899" y="533400"/>
            <a:ext cx="736270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Внешний вид после проекта 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1375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76618D0-C2D7-E01B-E560-AB7731ECE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1722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Смета: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200" b="1" dirty="0" smtClean="0"/>
              <a:t>(цены  по г. Барнаулу на октябрь 2022 г.)</a:t>
            </a:r>
            <a:endParaRPr lang="ru-RU" sz="22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C8A0807-E7AF-F316-C920-E7C7F5BAB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Сушилка для </a:t>
            </a:r>
            <a:r>
              <a:rPr lang="ru-RU" dirty="0" smtClean="0"/>
              <a:t>рук (</a:t>
            </a:r>
            <a:r>
              <a:rPr lang="ru-RU" dirty="0" smtClean="0"/>
              <a:t>10</a:t>
            </a:r>
            <a:r>
              <a:rPr lang="ru-RU" dirty="0" smtClean="0"/>
              <a:t>шт</a:t>
            </a:r>
            <a:r>
              <a:rPr lang="ru-RU" dirty="0"/>
              <a:t>)- </a:t>
            </a:r>
            <a:r>
              <a:rPr lang="ru-RU" dirty="0" smtClean="0"/>
              <a:t>94 820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Дозаторы для мыла(10шт</a:t>
            </a:r>
            <a:r>
              <a:rPr lang="ru-RU" dirty="0" smtClean="0"/>
              <a:t>)-9 600</a:t>
            </a:r>
            <a:endParaRPr lang="ru-RU" dirty="0"/>
          </a:p>
          <a:p>
            <a:r>
              <a:rPr lang="ru-RU" dirty="0"/>
              <a:t>Диспансеры для туалетной </a:t>
            </a:r>
            <a:r>
              <a:rPr lang="ru-RU" dirty="0" smtClean="0"/>
              <a:t>бумаги(10шт)-</a:t>
            </a:r>
            <a:r>
              <a:rPr lang="ru-RU" dirty="0" smtClean="0"/>
              <a:t>36 000</a:t>
            </a:r>
            <a:endParaRPr lang="ru-RU" dirty="0"/>
          </a:p>
          <a:p>
            <a:r>
              <a:rPr lang="ru-RU" dirty="0"/>
              <a:t>Зеркала(2шт)-1 566</a:t>
            </a:r>
          </a:p>
          <a:p>
            <a:r>
              <a:rPr lang="ru-RU" dirty="0" smtClean="0"/>
              <a:t>Вентиляторы(4шт)-12 760</a:t>
            </a:r>
            <a:endParaRPr lang="ru-RU" dirty="0"/>
          </a:p>
          <a:p>
            <a:r>
              <a:rPr lang="ru-RU" dirty="0"/>
              <a:t>Кабинки </a:t>
            </a:r>
            <a:r>
              <a:rPr lang="ru-RU" dirty="0" smtClean="0"/>
              <a:t>(8 шт.): 8 </a:t>
            </a:r>
            <a:r>
              <a:rPr lang="ru-RU" dirty="0" err="1" smtClean="0"/>
              <a:t>х</a:t>
            </a:r>
            <a:r>
              <a:rPr lang="ru-RU" dirty="0" smtClean="0"/>
              <a:t> </a:t>
            </a:r>
            <a:r>
              <a:rPr lang="ru-RU" dirty="0" smtClean="0"/>
              <a:t>5400 </a:t>
            </a:r>
            <a:r>
              <a:rPr lang="ru-RU" dirty="0" smtClean="0"/>
              <a:t>=</a:t>
            </a:r>
            <a:r>
              <a:rPr lang="ru-RU" dirty="0" smtClean="0"/>
              <a:t>  43 200 </a:t>
            </a:r>
            <a:endParaRPr lang="ru-RU" dirty="0"/>
          </a:p>
          <a:p>
            <a:r>
              <a:rPr lang="ru-RU" dirty="0" smtClean="0"/>
              <a:t>Двери(6шт</a:t>
            </a:r>
            <a:r>
              <a:rPr lang="ru-RU" dirty="0"/>
              <a:t>)- </a:t>
            </a:r>
            <a:r>
              <a:rPr lang="ru-RU" dirty="0" smtClean="0"/>
              <a:t>72 000</a:t>
            </a:r>
          </a:p>
          <a:p>
            <a:r>
              <a:rPr lang="ru-RU" b="1" dirty="0" smtClean="0">
                <a:latin typeface="Calibri Light" pitchFamily="34" charset="0"/>
                <a:cs typeface="Times New Roman" pitchFamily="18" charset="0"/>
              </a:rPr>
              <a:t>Смесители для </a:t>
            </a:r>
            <a:r>
              <a:rPr lang="ru-RU" b="1" dirty="0" smtClean="0">
                <a:latin typeface="Calibri Light" pitchFamily="34" charset="0"/>
                <a:cs typeface="Times New Roman" pitchFamily="18" charset="0"/>
              </a:rPr>
              <a:t>раковин (14 </a:t>
            </a:r>
            <a:r>
              <a:rPr lang="ru-RU" b="1" dirty="0" err="1" smtClean="0">
                <a:latin typeface="Calibri Light" pitchFamily="34" charset="0"/>
                <a:cs typeface="Times New Roman" pitchFamily="18" charset="0"/>
              </a:rPr>
              <a:t>шт</a:t>
            </a:r>
            <a:r>
              <a:rPr lang="ru-RU" b="1" dirty="0" smtClean="0">
                <a:latin typeface="Calibri Light" pitchFamily="34" charset="0"/>
                <a:cs typeface="Times New Roman" pitchFamily="18" charset="0"/>
              </a:rPr>
              <a:t>)  -34538</a:t>
            </a:r>
            <a:endParaRPr lang="ru-RU" b="1" dirty="0">
              <a:latin typeface="Calibri Light" pitchFamily="34" charset="0"/>
              <a:cs typeface="Times New Roman" pitchFamily="18" charset="0"/>
            </a:endParaRPr>
          </a:p>
          <a:p>
            <a:r>
              <a:rPr lang="ru-RU" dirty="0" smtClean="0"/>
              <a:t>Унитаз(8 </a:t>
            </a:r>
            <a:r>
              <a:rPr lang="ru-RU" dirty="0" err="1" smtClean="0"/>
              <a:t>шт</a:t>
            </a:r>
            <a:r>
              <a:rPr lang="ru-RU" dirty="0"/>
              <a:t>)- </a:t>
            </a:r>
            <a:r>
              <a:rPr lang="ru-RU" dirty="0" smtClean="0"/>
              <a:t>40 800</a:t>
            </a:r>
          </a:p>
          <a:p>
            <a:r>
              <a:rPr lang="ru-RU" dirty="0" smtClean="0"/>
              <a:t>Монтаж оборудования 4 716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                         ИТОГО: </a:t>
            </a:r>
            <a:r>
              <a:rPr lang="ru-RU" dirty="0" smtClean="0"/>
              <a:t>350 000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13139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175</Words>
  <Application>Microsoft Office PowerPoint</Application>
  <PresentationFormat>Произвольный</PresentationFormat>
  <Paragraphs>40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Оборудование школьных туалетов</vt:lpstr>
      <vt:lpstr>Актуальность</vt:lpstr>
      <vt:lpstr>Цель и задачи</vt:lpstr>
      <vt:lpstr>Внешний вид до проекта :</vt:lpstr>
      <vt:lpstr>Слайд 5</vt:lpstr>
      <vt:lpstr>Необходимое  оборудование:</vt:lpstr>
      <vt:lpstr>Слайд 7</vt:lpstr>
      <vt:lpstr>Слайд 8</vt:lpstr>
      <vt:lpstr>Смета: (цены  по г. Барнаулу на октябрь 2022 г.)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Оборудование школьных туалетов</dc:title>
  <cp:lastModifiedBy>Северная СОШ</cp:lastModifiedBy>
  <cp:revision>18</cp:revision>
  <dcterms:modified xsi:type="dcterms:W3CDTF">2022-10-21T02:15:57Z</dcterms:modified>
</cp:coreProperties>
</file>